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86" r:id="rId3"/>
    <p:sldId id="259" r:id="rId4"/>
    <p:sldId id="261" r:id="rId5"/>
    <p:sldId id="270" r:id="rId6"/>
    <p:sldId id="282" r:id="rId7"/>
    <p:sldId id="283" r:id="rId8"/>
    <p:sldId id="276" r:id="rId9"/>
    <p:sldId id="277" r:id="rId10"/>
    <p:sldId id="284" r:id="rId11"/>
    <p:sldId id="287" r:id="rId12"/>
    <p:sldId id="280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1652" autoAdjust="0"/>
  </p:normalViewPr>
  <p:slideViewPr>
    <p:cSldViewPr>
      <p:cViewPr varScale="1">
        <p:scale>
          <a:sx n="67" d="100"/>
          <a:sy n="67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E43C8-D519-4855-A721-C16752C39CBC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9FAD-F3CC-4741-9A3B-77F480580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6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463-43D4-481E-A852-E9E6260340C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F7EE-22CD-4121-9C02-F28A29362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463-43D4-481E-A852-E9E6260340C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F7EE-22CD-4121-9C02-F28A29362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463-43D4-481E-A852-E9E6260340C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F7EE-22CD-4121-9C02-F28A29362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463-43D4-481E-A852-E9E6260340C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F7EE-22CD-4121-9C02-F28A29362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463-43D4-481E-A852-E9E6260340C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F7EE-22CD-4121-9C02-F28A29362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463-43D4-481E-A852-E9E6260340C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F7EE-22CD-4121-9C02-F28A29362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463-43D4-481E-A852-E9E6260340C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F7EE-22CD-4121-9C02-F28A29362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463-43D4-481E-A852-E9E6260340C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BF7EE-22CD-4121-9C02-F28A293629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463-43D4-481E-A852-E9E6260340C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F7EE-22CD-4121-9C02-F28A29362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0463-43D4-481E-A852-E9E6260340C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4CBF7EE-22CD-4121-9C02-F28A29362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0B40463-43D4-481E-A852-E9E6260340C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F7EE-22CD-4121-9C02-F28A29362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B40463-43D4-481E-A852-E9E6260340C9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BF7EE-22CD-4121-9C02-F28A29362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456912" cy="482453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tt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Хыял һәм чынбарлык.</a:t>
            </a:r>
            <a: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/>
            </a:r>
            <a:br>
              <a:rPr lang="ru-RU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</a:rPr>
            </a:br>
            <a:endParaRPr lang="ru-RU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786454"/>
            <a:ext cx="7527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“Хыялсыз кеше- канатсыз кош” </a:t>
            </a:r>
            <a:endParaRPr lang="ru-RU" sz="3200" b="1" i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http://www.playcast.ru/uploads/2015/12/12/16285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19868" cy="45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2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6" y="332656"/>
            <a:ext cx="885698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20688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</a:rPr>
              <a:t>Укучылар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сез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Рөстәм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шикелле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күренми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торган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кешегә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әйләнсәгез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нишләр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идегез</a:t>
            </a:r>
            <a:r>
              <a:rPr lang="ru-RU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59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Рефлексия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Сегодня я узнал…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Было интересно…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Было трудно…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Я выполнял задания…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У </a:t>
            </a:r>
            <a:r>
              <a:rPr lang="ru-RU" sz="2800" b="1" dirty="0">
                <a:solidFill>
                  <a:srgbClr val="FFFF00"/>
                </a:solidFill>
              </a:rPr>
              <a:t>меня получилось…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Я смог…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Я попробую…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Меня удивило…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Урок дал мне для жизни…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Расскажу </a:t>
            </a:r>
            <a:r>
              <a:rPr lang="ru-RU" sz="2800" b="1" dirty="0">
                <a:solidFill>
                  <a:srgbClr val="FFFF00"/>
                </a:solidFill>
              </a:rPr>
              <a:t>дома, что …</a:t>
            </a:r>
          </a:p>
        </p:txBody>
      </p:sp>
    </p:spTree>
    <p:extLst>
      <p:ext uri="{BB962C8B-B14F-4D97-AF65-F5344CB8AC3E}">
        <p14:creationId xmlns:p14="http://schemas.microsoft.com/office/powerpoint/2010/main" val="5499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/>
            </a:r>
            <a:br>
              <a:rPr lang="tt-RU" dirty="0" smtClean="0"/>
            </a:br>
            <a:r>
              <a:rPr lang="tt-RU" dirty="0"/>
              <a:t/>
            </a:r>
            <a:br>
              <a:rPr lang="tt-RU" dirty="0"/>
            </a:br>
            <a:r>
              <a:rPr lang="tt-RU" dirty="0" smtClean="0"/>
              <a:t>Выполнила: учитель татарского языка и литературы Ниязова Баниса Сунгатулловна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tt-RU" dirty="0" smtClean="0"/>
          </a:p>
          <a:p>
            <a:pPr marL="36576" indent="0">
              <a:buNone/>
            </a:pPr>
            <a:endParaRPr lang="tt-RU" dirty="0" smtClean="0"/>
          </a:p>
          <a:p>
            <a:pPr marL="36576" indent="0">
              <a:buNone/>
            </a:pPr>
            <a:r>
              <a:rPr lang="tt-RU" dirty="0" smtClean="0"/>
              <a:t>МАОУ “СОШ №15” г. Тобольска</a:t>
            </a:r>
          </a:p>
          <a:p>
            <a:pPr marL="36576" indent="0">
              <a:buNone/>
            </a:pPr>
            <a:r>
              <a:rPr lang="tt-RU" dirty="0" smtClean="0"/>
              <a:t>Тюменской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1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77809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Нәрсә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ул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хыял</a:t>
            </a:r>
            <a:r>
              <a:rPr lang="ru-RU" dirty="0" smtClean="0">
                <a:solidFill>
                  <a:srgbClr val="FFC000"/>
                </a:solidFill>
              </a:rPr>
              <a:t>?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                        </a:t>
            </a:r>
            <a:r>
              <a:rPr lang="ru-RU" dirty="0" err="1" smtClean="0">
                <a:solidFill>
                  <a:srgbClr val="FFC000"/>
                </a:solidFill>
              </a:rPr>
              <a:t>Нәрсә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ул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чынбарлык</a:t>
            </a:r>
            <a:r>
              <a:rPr lang="ru-RU" dirty="0">
                <a:solidFill>
                  <a:srgbClr val="FFC000"/>
                </a:solidFill>
              </a:rPr>
              <a:t>?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9694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6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buFont typeface="+mj-lt"/>
              <a:buAutoNum type="arabicPeriod"/>
            </a:pPr>
            <a:r>
              <a:rPr lang="tt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Г.Кутуй “Рөстәм маҗаралары”ның язылу  тарихы.</a:t>
            </a:r>
            <a:endParaRPr lang="ru-RU" sz="44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tt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Әбием әкиятләре.</a:t>
            </a:r>
            <a:endParaRPr lang="ru-RU" sz="44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tt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Абага- гади үсемлек.</a:t>
            </a:r>
            <a:endParaRPr lang="ru-RU" sz="44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tt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Халкыбыз батырлыгы- мәңгелек.</a:t>
            </a:r>
            <a:endParaRPr lang="ru-RU" sz="44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4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714355"/>
            <a:ext cx="32147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</a:t>
            </a:r>
            <a:endParaRPr lang="ru-RU" sz="2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877077" cy="4200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596" y="642919"/>
            <a:ext cx="378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Гадел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Кутуй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(15(28).11.1903,— 16.6.1945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357686" y="1387934"/>
            <a:ext cx="41434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Гадел Кутуй Бөек Ватан сугышында катнаша.1944 нче елда, берничә айга ялга кайткан арада,</a:t>
            </a:r>
            <a:r>
              <a:rPr kumimoji="0" lang="tt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 “Рөстәм маҗаралары” дигән фантастик повесть язарга өлгерә. Рөстәм исемле герой- язучының үз улы. Шуның өчен Г.Кутуй аны яратып, укучылар да яратырлык, сокланырлык батыр итеп сурәтли.</a:t>
            </a: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64088" y="1412776"/>
            <a:ext cx="3168352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5720" y="764704"/>
            <a:ext cx="4142264" cy="5179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dirty="0" smtClean="0">
                <a:solidFill>
                  <a:srgbClr val="FFFF00"/>
                </a:solidFill>
              </a:rPr>
              <a:t>      </a:t>
            </a:r>
            <a:r>
              <a:rPr lang="tt-RU" dirty="0" smtClean="0">
                <a:solidFill>
                  <a:srgbClr val="FFFF00"/>
                </a:solidFill>
              </a:rPr>
              <a:t>60 нчы </a:t>
            </a:r>
            <a:r>
              <a:rPr lang="tt-RU" dirty="0">
                <a:solidFill>
                  <a:srgbClr val="FFFF00"/>
                </a:solidFill>
              </a:rPr>
              <a:t>елларда </a:t>
            </a:r>
            <a:r>
              <a:rPr lang="tt-RU" dirty="0" smtClean="0">
                <a:solidFill>
                  <a:srgbClr val="FFFF00"/>
                </a:solidFill>
              </a:rPr>
              <a:t>әдәбиятта </a:t>
            </a:r>
            <a:r>
              <a:rPr lang="tt-RU" dirty="0">
                <a:solidFill>
                  <a:srgbClr val="FFFF00"/>
                </a:solidFill>
              </a:rPr>
              <a:t>Рөстәм Кутуй исеме барлыкка килде.Ул әтисе юлыннан китте. Рөстәм Кутуй рус телендә иҗат итте. Ул- шагыйрь, прозаик һәм тәрҗемәче.Әтисе Гадел Кутуй, Сибгат Хәким, Әмирхан Еники, Равил Фәйзуллин шигырьләрен рус теленә тәрҗемә итте.Аңа хәзер 72 яшь</a:t>
            </a:r>
            <a:r>
              <a:rPr lang="tt-RU" dirty="0" smtClean="0">
                <a:solidFill>
                  <a:srgbClr val="FFFF00"/>
                </a:solidFill>
              </a:rPr>
              <a:t>. Аның </a:t>
            </a:r>
            <a:r>
              <a:rPr lang="tt-RU" dirty="0">
                <a:solidFill>
                  <a:srgbClr val="FFFF00"/>
                </a:solidFill>
              </a:rPr>
              <a:t>“Мин җирдән барам” (“Я иду по земле”), “Җир яфрагы” (“Лист земли”), “Тамырлар”(“Корни”)- шигырьләр җыентыгы дөнья күрде.Ә проза әсәрләреннән:”Яңгыр килә” (“Доҗдь будет”),”Шундый- шундый тормыш”, (“Такая җизнь”), “Көләм, буылам, елыйм” (“Смеюсь,  задыхаюсь и плачу”).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764704"/>
            <a:ext cx="249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dirty="0" smtClean="0">
                <a:solidFill>
                  <a:srgbClr val="FFC000"/>
                </a:solidFill>
              </a:rPr>
              <a:t>Рөстәм Кутуй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36496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9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1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6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669</TotalTime>
  <Words>263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Хыял һәм чынбарлык. </vt:lpstr>
      <vt:lpstr>Нәрсә ул хыял?                          Нәрсә ул чынбарлык?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  Выполнила: учитель татарского языка и литературы Ниязова Баниса Сунгатулловна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Хыял һәм чынбарлык.</dc:title>
  <dc:creator>BuLaT</dc:creator>
  <cp:lastModifiedBy>НиЯз281</cp:lastModifiedBy>
  <cp:revision>67</cp:revision>
  <dcterms:created xsi:type="dcterms:W3CDTF">2009-01-12T14:37:28Z</dcterms:created>
  <dcterms:modified xsi:type="dcterms:W3CDTF">2016-03-09T19:14:42Z</dcterms:modified>
</cp:coreProperties>
</file>