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60" r:id="rId4"/>
    <p:sldId id="263" r:id="rId5"/>
    <p:sldId id="269" r:id="rId6"/>
    <p:sldId id="261" r:id="rId7"/>
    <p:sldId id="262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FE03-2CA4-4BEA-AECE-24E256AADEAF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CCE710-58E3-46F0-A67C-CBB4F914E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FE03-2CA4-4BEA-AECE-24E256AADEAF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E710-58E3-46F0-A67C-CBB4F914E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FE03-2CA4-4BEA-AECE-24E256AADEAF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E710-58E3-46F0-A67C-CBB4F914E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FE03-2CA4-4BEA-AECE-24E256AADEAF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CCE710-58E3-46F0-A67C-CBB4F914E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FE03-2CA4-4BEA-AECE-24E256AADEAF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E710-58E3-46F0-A67C-CBB4F914E3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FE03-2CA4-4BEA-AECE-24E256AADEAF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E710-58E3-46F0-A67C-CBB4F914E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FE03-2CA4-4BEA-AECE-24E256AADEAF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CCCE710-58E3-46F0-A67C-CBB4F914E3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FE03-2CA4-4BEA-AECE-24E256AADEAF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E710-58E3-46F0-A67C-CBB4F914E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FE03-2CA4-4BEA-AECE-24E256AADEAF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E710-58E3-46F0-A67C-CBB4F914E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FE03-2CA4-4BEA-AECE-24E256AADEAF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E710-58E3-46F0-A67C-CBB4F914E3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FE03-2CA4-4BEA-AECE-24E256AADEAF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E710-58E3-46F0-A67C-CBB4F914E38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94FE03-2CA4-4BEA-AECE-24E256AADEAF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CCE710-58E3-46F0-A67C-CBB4F914E3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76872"/>
            <a:ext cx="8686800" cy="40324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690221" cy="5112567"/>
          </a:xfrm>
        </p:spPr>
      </p:pic>
      <p:sp>
        <p:nvSpPr>
          <p:cNvPr id="5" name="Прямоугольник 4"/>
          <p:cNvSpPr/>
          <p:nvPr/>
        </p:nvSpPr>
        <p:spPr>
          <a:xfrm>
            <a:off x="516805" y="321149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400" b="1" dirty="0" smtClean="0">
                <a:solidFill>
                  <a:srgbClr val="FF0000"/>
                </a:solidFill>
              </a:rPr>
              <a:t>Озак яшәүнең сере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16803" y="1556793"/>
            <a:ext cx="815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dirty="0" smtClean="0">
                <a:solidFill>
                  <a:srgbClr val="FFFF00"/>
                </a:solidFill>
              </a:rPr>
              <a:t>Гаҗәп хәлләр, мәзәк хәлләр. Юморның ясалышы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7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/>
              <a:t>Юморга анализ үрнәге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tt-RU" sz="4000" b="1" dirty="0" smtClean="0"/>
              <a:t>1</a:t>
            </a:r>
            <a:r>
              <a:rPr lang="tt-RU" sz="4000" b="1" dirty="0"/>
              <a:t>) Әсәрнең каршылыклы өлешен әйтегез.</a:t>
            </a:r>
            <a:endParaRPr lang="ru-RU" sz="4000" dirty="0"/>
          </a:p>
          <a:p>
            <a:r>
              <a:rPr lang="tt-RU" sz="4000" b="1" dirty="0"/>
              <a:t>2) Өлешләрне килештереп торучы алымны күрсәтегез.</a:t>
            </a:r>
            <a:endParaRPr lang="ru-RU" sz="4000" dirty="0"/>
          </a:p>
          <a:p>
            <a:r>
              <a:rPr lang="tt-RU" sz="4000" b="1" dirty="0"/>
              <a:t>3) Автор бәясен табыгыз</a:t>
            </a:r>
            <a:r>
              <a:rPr lang="tt-RU" b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93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6131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5" y="705470"/>
            <a:ext cx="4752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600" b="1" dirty="0" smtClean="0">
                <a:solidFill>
                  <a:srgbClr val="FF0000"/>
                </a:solidFill>
              </a:rPr>
              <a:t>Шәвәлидән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2996952"/>
            <a:ext cx="21820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SMS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2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b="1" dirty="0" smtClean="0"/>
              <a:t>Тубыл  </a:t>
            </a:r>
            <a:r>
              <a:rPr lang="tt-RU" b="1" dirty="0"/>
              <a:t>шәһәренең №15 мәктәп укучыларына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tt-RU" sz="4000" b="1" dirty="0"/>
              <a:t>Кадерле балалар, Шәүкәт бабам сезнең бүгенге дәресегезгә “Озак яшәүнең сере” дигән шигырен бүләк итә. Уңышлар сезгә, балалар! </a:t>
            </a:r>
            <a:endParaRPr lang="ru-RU" sz="4000" dirty="0"/>
          </a:p>
          <a:p>
            <a:pPr algn="r"/>
            <a:r>
              <a:rPr lang="tt-RU" b="1" dirty="0"/>
              <a:t>                                                                                    </a:t>
            </a:r>
            <a:r>
              <a:rPr lang="tt-RU" b="1" dirty="0" smtClean="0"/>
              <a:t>                              Шәвәли</a:t>
            </a:r>
            <a:r>
              <a:rPr lang="tt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50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32656"/>
            <a:ext cx="868679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7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tt-RU" dirty="0" smtClean="0"/>
              <a:t> төркем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dirty="0"/>
              <a:t>1.Бер малай мәктәптән кайткач, әтисенә:</a:t>
            </a:r>
            <a:endParaRPr lang="ru-RU" dirty="0"/>
          </a:p>
          <a:p>
            <a:r>
              <a:rPr lang="tt-RU" b="1" dirty="0"/>
              <a:t>-Безнең укытучы апа аллага ышана икән, - дигән.</a:t>
            </a:r>
            <a:endParaRPr lang="ru-RU" dirty="0"/>
          </a:p>
          <a:p>
            <a:r>
              <a:rPr lang="tt-RU" b="1" dirty="0"/>
              <a:t>-Ник алай дисең?- дип сораган әтисе.</a:t>
            </a:r>
            <a:endParaRPr lang="ru-RU" dirty="0"/>
          </a:p>
          <a:p>
            <a:r>
              <a:rPr lang="tt-RU" b="1" dirty="0"/>
              <a:t>-Тактага чыгарган иде, минем һәр җавапка: “И Алла, и Алла”-дип торды.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63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tt-RU" dirty="0" smtClean="0"/>
              <a:t> төркем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dirty="0"/>
              <a:t>2.Бер кыз иптәшенә мактанган:</a:t>
            </a:r>
            <a:endParaRPr lang="ru-RU" dirty="0"/>
          </a:p>
          <a:p>
            <a:r>
              <a:rPr lang="tt-RU" b="1" dirty="0"/>
              <a:t>-Кичә өйдә кычкырып җырлап утырган идем, берәү, яхшырак ишетелсен өчен, таш атып, тәрәзәне ватты,- дигән.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13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1520" y="476672"/>
            <a:ext cx="8686800" cy="52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544616"/>
          </a:xfrm>
        </p:spPr>
        <p:txBody>
          <a:bodyPr>
            <a:normAutofit/>
          </a:bodyPr>
          <a:lstStyle/>
          <a:p>
            <a:pPr lvl="0"/>
            <a:r>
              <a:rPr lang="tt-RU" b="1" dirty="0"/>
              <a:t>“5”- Юморның нигезе нәрсәдә?</a:t>
            </a:r>
            <a:endParaRPr lang="ru-RU" b="1" dirty="0"/>
          </a:p>
          <a:p>
            <a:pPr lvl="0"/>
            <a:r>
              <a:rPr lang="tt-RU" b="1" dirty="0"/>
              <a:t>“5” – Күп нокталар урынына тиешле сыйфатлар өстәп әйтегез..</a:t>
            </a:r>
            <a:endParaRPr lang="ru-RU" b="1" dirty="0"/>
          </a:p>
          <a:p>
            <a:r>
              <a:rPr lang="tt-RU" b="1" i="1" dirty="0"/>
              <a:t>Шәүкәт абый Галиевның  шигырьләрен укыганда мин ..., ...., ...,...,...., булырга кирәклеген аңладым.(тыйнак,зирәк,эшчән, җыйнак,тапкыр,юморга бай) </a:t>
            </a:r>
            <a:endParaRPr lang="ru-RU" b="1" i="1" dirty="0"/>
          </a:p>
          <a:p>
            <a:pPr lvl="0"/>
            <a:r>
              <a:rPr lang="tt-RU" b="1" dirty="0"/>
              <a:t>“5” –Юморның кеше тормышында әһәмияте.</a:t>
            </a:r>
            <a:endParaRPr lang="ru-RU" b="1" dirty="0"/>
          </a:p>
          <a:p>
            <a:pPr lvl="0"/>
            <a:r>
              <a:rPr lang="tt-RU" b="1" dirty="0"/>
              <a:t>“4” – Озак яшәүнең сере нәрсәдә?</a:t>
            </a:r>
            <a:endParaRPr lang="ru-RU" b="1" dirty="0"/>
          </a:p>
          <a:p>
            <a:pPr lvl="0"/>
            <a:r>
              <a:rPr lang="tt-RU" b="1" dirty="0"/>
              <a:t>“4” – Ни өчен бәрән мичне кимергән?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5" y="580038"/>
            <a:ext cx="15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/>
              <a:t>рефлексия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756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/>
              <a:t>Әзерләде:</a:t>
            </a:r>
            <a:br>
              <a:rPr lang="tt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t-RU" sz="2800" dirty="0" smtClean="0"/>
              <a:t>                                       Тубыл шәһәренең 15 мәктәп</a:t>
            </a:r>
          </a:p>
          <a:p>
            <a:pPr marL="0" indent="0" algn="ctr">
              <a:buNone/>
            </a:pPr>
            <a:r>
              <a:rPr lang="tt-RU" sz="2800" dirty="0" smtClean="0"/>
              <a:t>         укытучысы</a:t>
            </a:r>
          </a:p>
          <a:p>
            <a:pPr marL="0" indent="0" algn="ctr">
              <a:buNone/>
            </a:pPr>
            <a:r>
              <a:rPr lang="ru-RU" sz="2800" dirty="0" smtClean="0"/>
              <a:t>                                      Ниязова Б</a:t>
            </a:r>
            <a:r>
              <a:rPr lang="tt-RU" sz="2800" dirty="0" smtClean="0"/>
              <a:t>ә</a:t>
            </a:r>
            <a:r>
              <a:rPr lang="ru-RU" sz="2800" dirty="0" err="1" smtClean="0"/>
              <a:t>нисә</a:t>
            </a:r>
            <a:r>
              <a:rPr lang="ru-RU" sz="2800" dirty="0" smtClean="0"/>
              <a:t> </a:t>
            </a:r>
            <a:r>
              <a:rPr lang="ru-RU" sz="2800" dirty="0" err="1" smtClean="0"/>
              <a:t>Сөнгатулла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 err="1" smtClean="0"/>
              <a:t>кызы</a:t>
            </a:r>
            <a:endParaRPr lang="ru-RU" sz="2800" dirty="0"/>
          </a:p>
        </p:txBody>
      </p:sp>
      <p:pic>
        <p:nvPicPr>
          <p:cNvPr id="1026" name="Picture 2" descr="C:\Users\НиЯз281\Desktop\оза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71613"/>
            <a:ext cx="3888431" cy="476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59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228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Franklin Gothic Book</vt:lpstr>
      <vt:lpstr>Franklin Gothic Medium</vt:lpstr>
      <vt:lpstr>Wingdings 2</vt:lpstr>
      <vt:lpstr>Трек</vt:lpstr>
      <vt:lpstr>Презентация PowerPoint</vt:lpstr>
      <vt:lpstr>Юморга анализ үрнәге</vt:lpstr>
      <vt:lpstr>Презентация PowerPoint</vt:lpstr>
      <vt:lpstr>Тубыл  шәһәренең №15 мәктәп укучыларына</vt:lpstr>
      <vt:lpstr>Презентация PowerPoint</vt:lpstr>
      <vt:lpstr>I төркем</vt:lpstr>
      <vt:lpstr>II төркем</vt:lpstr>
      <vt:lpstr>Презентация PowerPoint</vt:lpstr>
      <vt:lpstr>Әзерләде: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НиЯз281</dc:creator>
  <cp:lastModifiedBy>User</cp:lastModifiedBy>
  <cp:revision>12</cp:revision>
  <dcterms:created xsi:type="dcterms:W3CDTF">2016-02-08T19:36:39Z</dcterms:created>
  <dcterms:modified xsi:type="dcterms:W3CDTF">2016-03-10T06:33:45Z</dcterms:modified>
</cp:coreProperties>
</file>